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-816" y="-10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383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67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308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46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36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88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188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57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36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836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69C36-AECA-F441-A83F-4FC37FC604F8}" type="datetimeFigureOut">
              <a:rPr lang="en-US" smtClean="0"/>
              <a:t>1/22/16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B8467-334F-6B44-9F51-9D4D423F9D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556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1487" y="328926"/>
            <a:ext cx="6606540" cy="2156037"/>
          </a:xfrm>
        </p:spPr>
        <p:txBody>
          <a:bodyPr>
            <a:normAutofit/>
          </a:bodyPr>
          <a:lstStyle/>
          <a:p>
            <a:r>
              <a:rPr lang="en-US" sz="10000" dirty="0" smtClean="0">
                <a:latin typeface="KG Miss Kindergarten"/>
                <a:cs typeface="KG Miss Kindergarten"/>
              </a:rPr>
              <a:t>Maria’s</a:t>
            </a:r>
            <a:endParaRPr lang="en-US" sz="10000" dirty="0">
              <a:latin typeface="KG Miss Kindergarten"/>
              <a:cs typeface="KG Miss Kindergarten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8321909"/>
            <a:ext cx="5440680" cy="1388237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tx1"/>
                </a:solidFill>
                <a:latin typeface="KG Miss Kindergarten"/>
                <a:cs typeface="KG Miss Kindergarten"/>
              </a:rPr>
              <a:t>Grade 1</a:t>
            </a:r>
            <a:endParaRPr lang="en-US" sz="6000" dirty="0">
              <a:solidFill>
                <a:schemeClr val="tx1"/>
              </a:solidFill>
              <a:latin typeface="KG Miss Kindergarten"/>
              <a:cs typeface="KG Miss Kindergarten"/>
            </a:endParaRPr>
          </a:p>
        </p:txBody>
      </p:sp>
    </p:spTree>
    <p:extLst>
      <p:ext uri="{BB962C8B-B14F-4D97-AF65-F5344CB8AC3E}">
        <p14:creationId xmlns:p14="http://schemas.microsoft.com/office/powerpoint/2010/main" val="22039794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Maria’s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Maria’s</dc:title>
  <dc:creator>Maria Manore</dc:creator>
  <cp:lastModifiedBy>Maria Manore</cp:lastModifiedBy>
  <cp:revision>1</cp:revision>
  <dcterms:created xsi:type="dcterms:W3CDTF">2016-01-22T22:29:46Z</dcterms:created>
  <dcterms:modified xsi:type="dcterms:W3CDTF">2016-01-22T22:35:59Z</dcterms:modified>
</cp:coreProperties>
</file>