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6" r:id="rId3"/>
  </p:sldIdLst>
  <p:sldSz cx="10058400" cy="7772400"/>
  <p:notesSz cx="6858000" cy="9144000"/>
  <p:defaultTextStyle>
    <a:defPPr>
      <a:defRPr lang="en-US"/>
    </a:defPPr>
    <a:lvl1pPr marL="0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9412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18824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28237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37649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47061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56473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65886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75298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85" d="100"/>
          <a:sy n="85" d="100"/>
        </p:scale>
        <p:origin x="-1016" y="-80"/>
      </p:cViewPr>
      <p:guideLst>
        <p:guide orient="horz" pos="2448"/>
        <p:guide pos="31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80" y="2414482"/>
            <a:ext cx="8549640" cy="166602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8760" y="4404360"/>
            <a:ext cx="7040880" cy="19862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8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7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7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6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30230-5AB8-CA45-9743-85DC9A309399}" type="datetimeFigureOut">
              <a:rPr lang="en-US" smtClean="0"/>
              <a:t>1/16/17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6AA3A-BF64-1B4B-A22C-B7D438F38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451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30230-5AB8-CA45-9743-85DC9A309399}" type="datetimeFigureOut">
              <a:rPr lang="en-US" smtClean="0"/>
              <a:t>1/16/17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6AA3A-BF64-1B4B-A22C-B7D438F38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0352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92340" y="311257"/>
            <a:ext cx="2263140" cy="66317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311257"/>
            <a:ext cx="6621780" cy="663172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30230-5AB8-CA45-9743-85DC9A309399}" type="datetimeFigureOut">
              <a:rPr lang="en-US" smtClean="0"/>
              <a:t>1/16/17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6AA3A-BF64-1B4B-A22C-B7D438F38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9232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30230-5AB8-CA45-9743-85DC9A309399}" type="datetimeFigureOut">
              <a:rPr lang="en-US" smtClean="0"/>
              <a:t>1/16/17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6AA3A-BF64-1B4B-A22C-B7D438F38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769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544" y="4994487"/>
            <a:ext cx="8549640" cy="1543685"/>
          </a:xfrm>
        </p:spPr>
        <p:txBody>
          <a:bodyPr anchor="t"/>
          <a:lstStyle>
            <a:lvl1pPr algn="l">
              <a:defRPr sz="4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4544" y="3294275"/>
            <a:ext cx="8549640" cy="1700212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50941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1882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282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3764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4706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5647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56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075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30230-5AB8-CA45-9743-85DC9A309399}" type="datetimeFigureOut">
              <a:rPr lang="en-US" smtClean="0"/>
              <a:t>1/16/17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6AA3A-BF64-1B4B-A22C-B7D438F38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169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2920" y="1813560"/>
            <a:ext cx="4442460" cy="5129425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3020" y="1813560"/>
            <a:ext cx="4442460" cy="5129425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30230-5AB8-CA45-9743-85DC9A309399}" type="datetimeFigureOut">
              <a:rPr lang="en-US" smtClean="0"/>
              <a:t>1/16/17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6AA3A-BF64-1B4B-A22C-B7D438F38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9147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2920" y="1739795"/>
            <a:ext cx="4444207" cy="725064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412" indent="0">
              <a:buNone/>
              <a:defRPr sz="2200" b="1"/>
            </a:lvl2pPr>
            <a:lvl3pPr marL="1018824" indent="0">
              <a:buNone/>
              <a:defRPr sz="2000" b="1"/>
            </a:lvl3pPr>
            <a:lvl4pPr marL="1528237" indent="0">
              <a:buNone/>
              <a:defRPr sz="1800" b="1"/>
            </a:lvl4pPr>
            <a:lvl5pPr marL="2037649" indent="0">
              <a:buNone/>
              <a:defRPr sz="1800" b="1"/>
            </a:lvl5pPr>
            <a:lvl6pPr marL="2547061" indent="0">
              <a:buNone/>
              <a:defRPr sz="1800" b="1"/>
            </a:lvl6pPr>
            <a:lvl7pPr marL="3056473" indent="0">
              <a:buNone/>
              <a:defRPr sz="1800" b="1"/>
            </a:lvl7pPr>
            <a:lvl8pPr marL="3565886" indent="0">
              <a:buNone/>
              <a:defRPr sz="1800" b="1"/>
            </a:lvl8pPr>
            <a:lvl9pPr marL="4075298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" y="2464859"/>
            <a:ext cx="4444207" cy="4478126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9528" y="1739795"/>
            <a:ext cx="4445953" cy="725064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412" indent="0">
              <a:buNone/>
              <a:defRPr sz="2200" b="1"/>
            </a:lvl2pPr>
            <a:lvl3pPr marL="1018824" indent="0">
              <a:buNone/>
              <a:defRPr sz="2000" b="1"/>
            </a:lvl3pPr>
            <a:lvl4pPr marL="1528237" indent="0">
              <a:buNone/>
              <a:defRPr sz="1800" b="1"/>
            </a:lvl4pPr>
            <a:lvl5pPr marL="2037649" indent="0">
              <a:buNone/>
              <a:defRPr sz="1800" b="1"/>
            </a:lvl5pPr>
            <a:lvl6pPr marL="2547061" indent="0">
              <a:buNone/>
              <a:defRPr sz="1800" b="1"/>
            </a:lvl6pPr>
            <a:lvl7pPr marL="3056473" indent="0">
              <a:buNone/>
              <a:defRPr sz="1800" b="1"/>
            </a:lvl7pPr>
            <a:lvl8pPr marL="3565886" indent="0">
              <a:buNone/>
              <a:defRPr sz="1800" b="1"/>
            </a:lvl8pPr>
            <a:lvl9pPr marL="4075298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9528" y="2464859"/>
            <a:ext cx="4445953" cy="4478126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30230-5AB8-CA45-9743-85DC9A309399}" type="datetimeFigureOut">
              <a:rPr lang="en-US" smtClean="0"/>
              <a:t>1/16/17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6AA3A-BF64-1B4B-A22C-B7D438F38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934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30230-5AB8-CA45-9743-85DC9A309399}" type="datetimeFigureOut">
              <a:rPr lang="en-US" smtClean="0"/>
              <a:t>1/16/17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6AA3A-BF64-1B4B-A22C-B7D438F38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933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30230-5AB8-CA45-9743-85DC9A309399}" type="datetimeFigureOut">
              <a:rPr lang="en-US" smtClean="0"/>
              <a:t>1/16/17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6AA3A-BF64-1B4B-A22C-B7D438F38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131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1" y="309457"/>
            <a:ext cx="3309144" cy="1316990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32555" y="309457"/>
            <a:ext cx="5622925" cy="6633528"/>
          </a:xfr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7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2921" y="1626447"/>
            <a:ext cx="3309144" cy="5316538"/>
          </a:xfrm>
        </p:spPr>
        <p:txBody>
          <a:bodyPr/>
          <a:lstStyle>
            <a:lvl1pPr marL="0" indent="0">
              <a:buNone/>
              <a:defRPr sz="1600"/>
            </a:lvl1pPr>
            <a:lvl2pPr marL="509412" indent="0">
              <a:buNone/>
              <a:defRPr sz="1300"/>
            </a:lvl2pPr>
            <a:lvl3pPr marL="1018824" indent="0">
              <a:buNone/>
              <a:defRPr sz="1100"/>
            </a:lvl3pPr>
            <a:lvl4pPr marL="1528237" indent="0">
              <a:buNone/>
              <a:defRPr sz="1000"/>
            </a:lvl4pPr>
            <a:lvl5pPr marL="2037649" indent="0">
              <a:buNone/>
              <a:defRPr sz="1000"/>
            </a:lvl5pPr>
            <a:lvl6pPr marL="2547061" indent="0">
              <a:buNone/>
              <a:defRPr sz="1000"/>
            </a:lvl6pPr>
            <a:lvl7pPr marL="3056473" indent="0">
              <a:buNone/>
              <a:defRPr sz="1000"/>
            </a:lvl7pPr>
            <a:lvl8pPr marL="3565886" indent="0">
              <a:buNone/>
              <a:defRPr sz="1000"/>
            </a:lvl8pPr>
            <a:lvl9pPr marL="4075298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30230-5AB8-CA45-9743-85DC9A309399}" type="datetimeFigureOut">
              <a:rPr lang="en-US" smtClean="0"/>
              <a:t>1/16/17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6AA3A-BF64-1B4B-A22C-B7D438F38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0919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517" y="5440680"/>
            <a:ext cx="6035040" cy="64230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71517" y="694478"/>
            <a:ext cx="6035040" cy="4663440"/>
          </a:xfrm>
        </p:spPr>
        <p:txBody>
          <a:bodyPr/>
          <a:lstStyle>
            <a:lvl1pPr marL="0" indent="0">
              <a:buNone/>
              <a:defRPr sz="3600"/>
            </a:lvl1pPr>
            <a:lvl2pPr marL="509412" indent="0">
              <a:buNone/>
              <a:defRPr sz="3100"/>
            </a:lvl2pPr>
            <a:lvl3pPr marL="1018824" indent="0">
              <a:buNone/>
              <a:defRPr sz="2700"/>
            </a:lvl3pPr>
            <a:lvl4pPr marL="1528237" indent="0">
              <a:buNone/>
              <a:defRPr sz="2200"/>
            </a:lvl4pPr>
            <a:lvl5pPr marL="2037649" indent="0">
              <a:buNone/>
              <a:defRPr sz="2200"/>
            </a:lvl5pPr>
            <a:lvl6pPr marL="2547061" indent="0">
              <a:buNone/>
              <a:defRPr sz="2200"/>
            </a:lvl6pPr>
            <a:lvl7pPr marL="3056473" indent="0">
              <a:buNone/>
              <a:defRPr sz="2200"/>
            </a:lvl7pPr>
            <a:lvl8pPr marL="3565886" indent="0">
              <a:buNone/>
              <a:defRPr sz="2200"/>
            </a:lvl8pPr>
            <a:lvl9pPr marL="4075298" indent="0">
              <a:buNone/>
              <a:defRPr sz="2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1517" y="6082983"/>
            <a:ext cx="6035040" cy="912177"/>
          </a:xfrm>
        </p:spPr>
        <p:txBody>
          <a:bodyPr/>
          <a:lstStyle>
            <a:lvl1pPr marL="0" indent="0">
              <a:buNone/>
              <a:defRPr sz="1600"/>
            </a:lvl1pPr>
            <a:lvl2pPr marL="509412" indent="0">
              <a:buNone/>
              <a:defRPr sz="1300"/>
            </a:lvl2pPr>
            <a:lvl3pPr marL="1018824" indent="0">
              <a:buNone/>
              <a:defRPr sz="1100"/>
            </a:lvl3pPr>
            <a:lvl4pPr marL="1528237" indent="0">
              <a:buNone/>
              <a:defRPr sz="1000"/>
            </a:lvl4pPr>
            <a:lvl5pPr marL="2037649" indent="0">
              <a:buNone/>
              <a:defRPr sz="1000"/>
            </a:lvl5pPr>
            <a:lvl6pPr marL="2547061" indent="0">
              <a:buNone/>
              <a:defRPr sz="1000"/>
            </a:lvl6pPr>
            <a:lvl7pPr marL="3056473" indent="0">
              <a:buNone/>
              <a:defRPr sz="1000"/>
            </a:lvl7pPr>
            <a:lvl8pPr marL="3565886" indent="0">
              <a:buNone/>
              <a:defRPr sz="1000"/>
            </a:lvl8pPr>
            <a:lvl9pPr marL="4075298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30230-5AB8-CA45-9743-85DC9A309399}" type="datetimeFigureOut">
              <a:rPr lang="en-US" smtClean="0"/>
              <a:t>1/16/17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6AA3A-BF64-1B4B-A22C-B7D438F38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4511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2920" y="311256"/>
            <a:ext cx="9052560" cy="1295400"/>
          </a:xfrm>
          <a:prstGeom prst="rect">
            <a:avLst/>
          </a:prstGeom>
        </p:spPr>
        <p:txBody>
          <a:bodyPr vert="horz" lIns="101882" tIns="50941" rIns="101882" bIns="50941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2920" y="1813560"/>
            <a:ext cx="9052560" cy="5129425"/>
          </a:xfrm>
          <a:prstGeom prst="rect">
            <a:avLst/>
          </a:prstGeom>
        </p:spPr>
        <p:txBody>
          <a:bodyPr vert="horz" lIns="101882" tIns="50941" rIns="101882" bIns="5094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2920" y="7203864"/>
            <a:ext cx="2346960" cy="413808"/>
          </a:xfrm>
          <a:prstGeom prst="rect">
            <a:avLst/>
          </a:prstGeom>
        </p:spPr>
        <p:txBody>
          <a:bodyPr vert="horz" lIns="101882" tIns="50941" rIns="101882" bIns="50941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D30230-5AB8-CA45-9743-85DC9A309399}" type="datetimeFigureOut">
              <a:rPr lang="en-US" smtClean="0"/>
              <a:t>1/16/17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36620" y="7203864"/>
            <a:ext cx="3185160" cy="413808"/>
          </a:xfrm>
          <a:prstGeom prst="rect">
            <a:avLst/>
          </a:prstGeom>
        </p:spPr>
        <p:txBody>
          <a:bodyPr vert="horz" lIns="101882" tIns="50941" rIns="101882" bIns="50941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08520" y="7203864"/>
            <a:ext cx="2346960" cy="413808"/>
          </a:xfrm>
          <a:prstGeom prst="rect">
            <a:avLst/>
          </a:prstGeom>
        </p:spPr>
        <p:txBody>
          <a:bodyPr vert="horz" lIns="101882" tIns="50941" rIns="101882" bIns="50941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46AA3A-BF64-1B4B-A22C-B7D438F38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968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509412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2059" indent="-382059" algn="l" defTabSz="509412" rtl="0" eaLnBrk="1" latinLnBrk="0" hangingPunct="1">
        <a:spcBef>
          <a:spcPct val="20000"/>
        </a:spcBef>
        <a:buFont typeface="Arial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27795" indent="-318383" algn="l" defTabSz="509412" rtl="0" eaLnBrk="1" latinLnBrk="0" hangingPunct="1">
        <a:spcBef>
          <a:spcPct val="20000"/>
        </a:spcBef>
        <a:buFont typeface="Arial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73531" indent="-254706" algn="l" defTabSz="509412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782943" indent="-254706" algn="l" defTabSz="509412" rtl="0" eaLnBrk="1" latinLnBrk="0" hangingPunct="1">
        <a:spcBef>
          <a:spcPct val="20000"/>
        </a:spcBef>
        <a:buFont typeface="Arial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92355" indent="-254706" algn="l" defTabSz="509412" rtl="0" eaLnBrk="1" latinLnBrk="0" hangingPunct="1">
        <a:spcBef>
          <a:spcPct val="20000"/>
        </a:spcBef>
        <a:buFont typeface="Arial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01767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11180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20592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330004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9412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8824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8237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7649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7061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56473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65886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75298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eacherspayteachers.com/Product/KG-Miss-Kindy-Font-Personal-Use-2609888" TargetMode="External"/><Relationship Id="rId4" Type="http://schemas.openxmlformats.org/officeDocument/2006/relationships/hyperlink" Target="https://www.teacherspayteachers.com/Product/KG-Why-You-Gotta-Be-So-Mean-Font-Personal-Use-898858" TargetMode="External"/><Relationship Id="rId5" Type="http://schemas.openxmlformats.org/officeDocument/2006/relationships/hyperlink" Target="https://www.teacherspayteachers.com/Store/The-Hazel-Owl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5275729" y="3397352"/>
            <a:ext cx="4618319" cy="1103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1882" tIns="50941" rIns="101882" bIns="5094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1300" dirty="0">
                <a:latin typeface="Century Gothic" charset="0"/>
                <a:cs typeface="Century Gothic" charset="0"/>
              </a:rPr>
              <a:t>Make sure the numbers in your secret code match the original font on the page. Download and install the FREE font </a:t>
            </a:r>
            <a:r>
              <a:rPr lang="en-US" sz="1300" dirty="0">
                <a:latin typeface="Century Gothic" charset="0"/>
                <a:cs typeface="Century Gothic" charset="0"/>
                <a:hlinkClick r:id="rId3"/>
              </a:rPr>
              <a:t>KG Miss Kindy Chunky </a:t>
            </a:r>
            <a:r>
              <a:rPr lang="en-US" sz="1300" dirty="0">
                <a:latin typeface="Century Gothic" charset="0"/>
                <a:cs typeface="Century Gothic" charset="0"/>
              </a:rPr>
              <a:t>from Teachers Pay Teachers, then restart PowerPoint and the new font will be available in the file.</a:t>
            </a: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480220" y="8867346"/>
            <a:ext cx="7770813" cy="2411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882" tIns="50941" rIns="101882" bIns="50941">
            <a:spAutoFit/>
          </a:bodyPr>
          <a:lstStyle/>
          <a:p>
            <a:r>
              <a:rPr lang="en-US" sz="2500" dirty="0">
                <a:latin typeface="Century Gothic" charset="0"/>
                <a:cs typeface="Century Gothic" charset="0"/>
              </a:rPr>
              <a:t>Make sure your customized labels match the original labels in the set. Download and install the FREE font </a:t>
            </a:r>
            <a:r>
              <a:rPr lang="en-US" sz="2500" dirty="0">
                <a:latin typeface="Century Gothic" charset="0"/>
                <a:cs typeface="Century Gothic" charset="0"/>
                <a:hlinkClick r:id="rId4"/>
              </a:rPr>
              <a:t>KG Why You Gotta Be So Mean </a:t>
            </a:r>
            <a:r>
              <a:rPr lang="en-US" sz="2500" dirty="0">
                <a:latin typeface="Century Gothic" charset="0"/>
                <a:cs typeface="Century Gothic" charset="0"/>
              </a:rPr>
              <a:t>from Teachers Pay Teachers, then restart PowerPoint and the new font will be available in the file</a:t>
            </a:r>
            <a:r>
              <a:rPr lang="en-US" sz="2500" dirty="0">
                <a:latin typeface="Century Gothic" charset="0"/>
                <a:cs typeface="Century Gothic" charset="0"/>
              </a:rPr>
              <a:t>.</a:t>
            </a:r>
            <a:endParaRPr lang="en-US" sz="2500" dirty="0">
              <a:latin typeface="Century Gothic" charset="0"/>
              <a:cs typeface="Century Gothic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647860" y="9040066"/>
            <a:ext cx="7770813" cy="2411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882" tIns="50941" rIns="101882" bIns="50941">
            <a:spAutoFit/>
          </a:bodyPr>
          <a:lstStyle/>
          <a:p>
            <a:r>
              <a:rPr lang="en-US" sz="2500" dirty="0">
                <a:latin typeface="Century Gothic" charset="0"/>
                <a:cs typeface="Century Gothic" charset="0"/>
              </a:rPr>
              <a:t>Make sure your customized labels match the original labels in the set. Download and install the FREE font </a:t>
            </a:r>
            <a:r>
              <a:rPr lang="en-US" sz="2500" dirty="0">
                <a:latin typeface="Century Gothic" charset="0"/>
                <a:cs typeface="Century Gothic" charset="0"/>
                <a:hlinkClick r:id="rId4"/>
              </a:rPr>
              <a:t>KG Why You Gotta Be So Mean </a:t>
            </a:r>
            <a:r>
              <a:rPr lang="en-US" sz="2500" dirty="0">
                <a:latin typeface="Century Gothic" charset="0"/>
                <a:cs typeface="Century Gothic" charset="0"/>
              </a:rPr>
              <a:t>from Teachers Pay Teachers, then restart PowerPoint and the new font will be available in the file</a:t>
            </a:r>
            <a:r>
              <a:rPr lang="en-US" sz="2500" dirty="0">
                <a:latin typeface="Century Gothic" charset="0"/>
                <a:cs typeface="Century Gothic" charset="0"/>
              </a:rPr>
              <a:t>.</a:t>
            </a:r>
            <a:endParaRPr lang="en-US" sz="2500" dirty="0">
              <a:latin typeface="Century Gothic" charset="0"/>
              <a:cs typeface="Century Gothic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815500" y="9212786"/>
            <a:ext cx="7770813" cy="2411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882" tIns="50941" rIns="101882" bIns="50941">
            <a:spAutoFit/>
          </a:bodyPr>
          <a:lstStyle/>
          <a:p>
            <a:r>
              <a:rPr lang="en-US" sz="2500" dirty="0">
                <a:latin typeface="Century Gothic" charset="0"/>
                <a:cs typeface="Century Gothic" charset="0"/>
              </a:rPr>
              <a:t>Make sure your customized labels match the original labels in the set. Download and install the FREE font </a:t>
            </a:r>
            <a:r>
              <a:rPr lang="en-US" sz="2500" dirty="0">
                <a:latin typeface="Century Gothic" charset="0"/>
                <a:cs typeface="Century Gothic" charset="0"/>
                <a:hlinkClick r:id="rId4"/>
              </a:rPr>
              <a:t>KG Why You Gotta Be So Mean </a:t>
            </a:r>
            <a:r>
              <a:rPr lang="en-US" sz="2500" dirty="0">
                <a:latin typeface="Century Gothic" charset="0"/>
                <a:cs typeface="Century Gothic" charset="0"/>
              </a:rPr>
              <a:t>from Teachers Pay Teachers, then restart PowerPoint and the new font will be available in the file</a:t>
            </a:r>
            <a:r>
              <a:rPr lang="en-US" sz="2500" dirty="0">
                <a:latin typeface="Century Gothic" charset="0"/>
                <a:cs typeface="Century Gothic" charset="0"/>
              </a:rPr>
              <a:t>.</a:t>
            </a:r>
            <a:endParaRPr lang="en-US" sz="2500" dirty="0">
              <a:latin typeface="Century Gothic" charset="0"/>
              <a:cs typeface="Century Gothic" charset="0"/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983140" y="9385506"/>
            <a:ext cx="7770813" cy="2411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882" tIns="50941" rIns="101882" bIns="50941">
            <a:spAutoFit/>
          </a:bodyPr>
          <a:lstStyle/>
          <a:p>
            <a:r>
              <a:rPr lang="en-US" sz="2500" dirty="0">
                <a:latin typeface="Century Gothic" charset="0"/>
                <a:cs typeface="Century Gothic" charset="0"/>
              </a:rPr>
              <a:t>Make sure your customized labels match the original labels in the set. Download and install the FREE font </a:t>
            </a:r>
            <a:r>
              <a:rPr lang="en-US" sz="2500" dirty="0">
                <a:latin typeface="Century Gothic" charset="0"/>
                <a:cs typeface="Century Gothic" charset="0"/>
                <a:hlinkClick r:id="rId4"/>
              </a:rPr>
              <a:t>KG Why You Gotta Be So Mean </a:t>
            </a:r>
            <a:r>
              <a:rPr lang="en-US" sz="2500" dirty="0">
                <a:latin typeface="Century Gothic" charset="0"/>
                <a:cs typeface="Century Gothic" charset="0"/>
              </a:rPr>
              <a:t>from Teachers Pay Teachers, then restart PowerPoint and the new font will be available in the file</a:t>
            </a:r>
            <a:r>
              <a:rPr lang="en-US" sz="2500" dirty="0">
                <a:latin typeface="Century Gothic" charset="0"/>
                <a:cs typeface="Century Gothic" charset="0"/>
              </a:rPr>
              <a:t>.</a:t>
            </a:r>
            <a:endParaRPr lang="en-US" sz="2500" dirty="0">
              <a:latin typeface="Century Gothic" charset="0"/>
              <a:cs typeface="Century Gothic" charset="0"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1150780" y="9558226"/>
            <a:ext cx="7770813" cy="2411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882" tIns="50941" rIns="101882" bIns="50941">
            <a:spAutoFit/>
          </a:bodyPr>
          <a:lstStyle/>
          <a:p>
            <a:r>
              <a:rPr lang="en-US" sz="2500" dirty="0">
                <a:latin typeface="Century Gothic" charset="0"/>
                <a:cs typeface="Century Gothic" charset="0"/>
              </a:rPr>
              <a:t>Make sure your customized labels match the original labels in the set. Download and install the FREE font </a:t>
            </a:r>
            <a:r>
              <a:rPr lang="en-US" sz="2500" dirty="0">
                <a:latin typeface="Century Gothic" charset="0"/>
                <a:cs typeface="Century Gothic" charset="0"/>
                <a:hlinkClick r:id="rId4"/>
              </a:rPr>
              <a:t>KG Why You Gotta Be So Mean </a:t>
            </a:r>
            <a:r>
              <a:rPr lang="en-US" sz="2500" dirty="0">
                <a:latin typeface="Century Gothic" charset="0"/>
                <a:cs typeface="Century Gothic" charset="0"/>
              </a:rPr>
              <a:t>from Teachers Pay Teachers, then restart PowerPoint and the new font will be available in the file</a:t>
            </a:r>
            <a:r>
              <a:rPr lang="en-US" sz="2500" dirty="0">
                <a:latin typeface="Century Gothic" charset="0"/>
                <a:cs typeface="Century Gothic" charset="0"/>
              </a:rPr>
              <a:t>.</a:t>
            </a:r>
            <a:endParaRPr lang="en-US" sz="2500" dirty="0">
              <a:latin typeface="Century Gothic" charset="0"/>
              <a:cs typeface="Century Gothic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440080" y="6423349"/>
            <a:ext cx="5029200" cy="296491"/>
          </a:xfrm>
          <a:prstGeom prst="rect">
            <a:avLst/>
          </a:prstGeom>
        </p:spPr>
        <p:txBody>
          <a:bodyPr lIns="101882" tIns="50941" rIns="101882" bIns="50941">
            <a:spAutoFit/>
          </a:bodyPr>
          <a:lstStyle/>
          <a:p>
            <a:r>
              <a:rPr lang="en-US" sz="1200" b="1" dirty="0">
                <a:latin typeface="Century Gothic"/>
                <a:cs typeface="Century Gothic"/>
              </a:rPr>
              <a:t>Doodle Border</a:t>
            </a:r>
            <a:r>
              <a:rPr lang="en-US" sz="1200" dirty="0">
                <a:latin typeface="Century Gothic"/>
                <a:cs typeface="Century Gothic"/>
              </a:rPr>
              <a:t> by </a:t>
            </a:r>
            <a:r>
              <a:rPr lang="en-US" sz="1200" u="sng" dirty="0">
                <a:latin typeface="Century Gothic"/>
                <a:cs typeface="Century Gothic"/>
                <a:hlinkClick r:id="rId5"/>
              </a:rPr>
              <a:t>The Hazel Owl</a:t>
            </a:r>
            <a:r>
              <a:rPr lang="en-US" sz="1200" dirty="0">
                <a:latin typeface="Century Gothic"/>
                <a:cs typeface="Century Gothic"/>
              </a:rPr>
              <a:t>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1108201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 45"/>
          <p:cNvGrpSpPr/>
          <p:nvPr/>
        </p:nvGrpSpPr>
        <p:grpSpPr>
          <a:xfrm>
            <a:off x="1165411" y="3993882"/>
            <a:ext cx="695961" cy="453347"/>
            <a:chOff x="1077226" y="3484463"/>
            <a:chExt cx="632692" cy="400012"/>
          </a:xfrm>
        </p:grpSpPr>
        <p:sp>
          <p:nvSpPr>
            <p:cNvPr id="5" name="TextBox 4"/>
            <p:cNvSpPr txBox="1"/>
            <p:nvPr/>
          </p:nvSpPr>
          <p:spPr>
            <a:xfrm>
              <a:off x="1192892" y="3504280"/>
              <a:ext cx="374265" cy="3801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dirty="0">
                  <a:latin typeface="KG Miss Kindy Chunky"/>
                  <a:cs typeface="KG Miss Kindy Chunky"/>
                </a:rPr>
                <a:t>13</a:t>
              </a:r>
            </a:p>
          </p:txBody>
        </p:sp>
        <p:cxnSp>
          <p:nvCxnSpPr>
            <p:cNvPr id="29" name="Straight Connector 28"/>
            <p:cNvCxnSpPr/>
            <p:nvPr/>
          </p:nvCxnSpPr>
          <p:spPr>
            <a:xfrm flipV="1">
              <a:off x="1077226" y="3484463"/>
              <a:ext cx="632692" cy="2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Group 46"/>
          <p:cNvGrpSpPr/>
          <p:nvPr/>
        </p:nvGrpSpPr>
        <p:grpSpPr>
          <a:xfrm>
            <a:off x="1989734" y="3993885"/>
            <a:ext cx="695961" cy="453344"/>
            <a:chOff x="1826611" y="3484465"/>
            <a:chExt cx="632692" cy="400009"/>
          </a:xfrm>
        </p:grpSpPr>
        <p:sp>
          <p:nvSpPr>
            <p:cNvPr id="9" name="TextBox 8"/>
            <p:cNvSpPr txBox="1"/>
            <p:nvPr/>
          </p:nvSpPr>
          <p:spPr>
            <a:xfrm>
              <a:off x="1955025" y="3504280"/>
              <a:ext cx="374766" cy="3801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dirty="0">
                  <a:latin typeface="KG Miss Kindy Chunky"/>
                  <a:cs typeface="KG Miss Kindy Chunky"/>
                </a:rPr>
                <a:t>18</a:t>
              </a:r>
            </a:p>
          </p:txBody>
        </p:sp>
        <p:cxnSp>
          <p:nvCxnSpPr>
            <p:cNvPr id="32" name="Straight Connector 31"/>
            <p:cNvCxnSpPr/>
            <p:nvPr/>
          </p:nvCxnSpPr>
          <p:spPr>
            <a:xfrm flipV="1">
              <a:off x="1826611" y="3484465"/>
              <a:ext cx="632692" cy="2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Group 47"/>
          <p:cNvGrpSpPr/>
          <p:nvPr/>
        </p:nvGrpSpPr>
        <p:grpSpPr>
          <a:xfrm>
            <a:off x="2826200" y="3993880"/>
            <a:ext cx="695961" cy="453349"/>
            <a:chOff x="2587035" y="3484461"/>
            <a:chExt cx="632692" cy="400013"/>
          </a:xfrm>
        </p:grpSpPr>
        <p:sp>
          <p:nvSpPr>
            <p:cNvPr id="12" name="TextBox 11"/>
            <p:cNvSpPr txBox="1"/>
            <p:nvPr/>
          </p:nvSpPr>
          <p:spPr>
            <a:xfrm>
              <a:off x="2706192" y="3504280"/>
              <a:ext cx="382280" cy="3801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dirty="0">
                  <a:latin typeface="KG Miss Kindy Chunky"/>
                  <a:cs typeface="KG Miss Kindy Chunky"/>
                </a:rPr>
                <a:t>19</a:t>
              </a:r>
            </a:p>
          </p:txBody>
        </p:sp>
        <p:cxnSp>
          <p:nvCxnSpPr>
            <p:cNvPr id="33" name="Straight Connector 32"/>
            <p:cNvCxnSpPr/>
            <p:nvPr/>
          </p:nvCxnSpPr>
          <p:spPr>
            <a:xfrm flipV="1">
              <a:off x="2587035" y="3484461"/>
              <a:ext cx="632692" cy="2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Group 55"/>
          <p:cNvGrpSpPr/>
          <p:nvPr/>
        </p:nvGrpSpPr>
        <p:grpSpPr>
          <a:xfrm>
            <a:off x="4224674" y="4014508"/>
            <a:ext cx="695961" cy="453347"/>
            <a:chOff x="3751803" y="3502663"/>
            <a:chExt cx="632692" cy="400012"/>
          </a:xfrm>
        </p:grpSpPr>
        <p:sp>
          <p:nvSpPr>
            <p:cNvPr id="34" name="TextBox 33"/>
            <p:cNvSpPr txBox="1"/>
            <p:nvPr/>
          </p:nvSpPr>
          <p:spPr>
            <a:xfrm>
              <a:off x="3911874" y="3522480"/>
              <a:ext cx="322918" cy="3801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dirty="0">
                  <a:latin typeface="KG Miss Kindy Chunky"/>
                  <a:cs typeface="KG Miss Kindy Chunky"/>
                </a:rPr>
                <a:t>3</a:t>
              </a:r>
            </a:p>
          </p:txBody>
        </p:sp>
        <p:cxnSp>
          <p:nvCxnSpPr>
            <p:cNvPr id="37" name="Straight Connector 36"/>
            <p:cNvCxnSpPr/>
            <p:nvPr/>
          </p:nvCxnSpPr>
          <p:spPr>
            <a:xfrm flipV="1">
              <a:off x="3751803" y="3502663"/>
              <a:ext cx="632692" cy="2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Group 54"/>
          <p:cNvGrpSpPr/>
          <p:nvPr/>
        </p:nvGrpSpPr>
        <p:grpSpPr>
          <a:xfrm>
            <a:off x="5029460" y="4014512"/>
            <a:ext cx="695961" cy="453344"/>
            <a:chOff x="4501188" y="3502665"/>
            <a:chExt cx="632692" cy="400009"/>
          </a:xfrm>
        </p:grpSpPr>
        <p:sp>
          <p:nvSpPr>
            <p:cNvPr id="35" name="TextBox 34"/>
            <p:cNvSpPr txBox="1"/>
            <p:nvPr/>
          </p:nvSpPr>
          <p:spPr>
            <a:xfrm>
              <a:off x="4700650" y="3522480"/>
              <a:ext cx="219225" cy="3801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dirty="0">
                  <a:latin typeface="KG Miss Kindy Chunky"/>
                  <a:cs typeface="KG Miss Kindy Chunky"/>
                </a:rPr>
                <a:t>1</a:t>
              </a:r>
            </a:p>
          </p:txBody>
        </p:sp>
        <p:cxnSp>
          <p:nvCxnSpPr>
            <p:cNvPr id="38" name="Straight Connector 37"/>
            <p:cNvCxnSpPr/>
            <p:nvPr/>
          </p:nvCxnSpPr>
          <p:spPr>
            <a:xfrm flipV="1">
              <a:off x="4501188" y="3502665"/>
              <a:ext cx="632692" cy="2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Group 53"/>
          <p:cNvGrpSpPr/>
          <p:nvPr/>
        </p:nvGrpSpPr>
        <p:grpSpPr>
          <a:xfrm>
            <a:off x="5836619" y="4014507"/>
            <a:ext cx="695961" cy="453349"/>
            <a:chOff x="5261612" y="3502661"/>
            <a:chExt cx="632692" cy="400013"/>
          </a:xfrm>
        </p:grpSpPr>
        <p:sp>
          <p:nvSpPr>
            <p:cNvPr id="36" name="TextBox 35"/>
            <p:cNvSpPr txBox="1"/>
            <p:nvPr/>
          </p:nvSpPr>
          <p:spPr>
            <a:xfrm>
              <a:off x="5380769" y="3522480"/>
              <a:ext cx="383532" cy="3801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dirty="0">
                  <a:latin typeface="KG Miss Kindy Chunky"/>
                  <a:cs typeface="KG Miss Kindy Chunky"/>
                </a:rPr>
                <a:t>12</a:t>
              </a:r>
            </a:p>
          </p:txBody>
        </p:sp>
        <p:cxnSp>
          <p:nvCxnSpPr>
            <p:cNvPr id="39" name="Straight Connector 38"/>
            <p:cNvCxnSpPr/>
            <p:nvPr/>
          </p:nvCxnSpPr>
          <p:spPr>
            <a:xfrm flipV="1">
              <a:off x="5261612" y="3502661"/>
              <a:ext cx="632692" cy="2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Group 52"/>
          <p:cNvGrpSpPr/>
          <p:nvPr/>
        </p:nvGrpSpPr>
        <p:grpSpPr>
          <a:xfrm>
            <a:off x="6627846" y="4014508"/>
            <a:ext cx="695961" cy="453347"/>
            <a:chOff x="5989790" y="3502663"/>
            <a:chExt cx="632692" cy="400012"/>
          </a:xfrm>
        </p:grpSpPr>
        <p:sp>
          <p:nvSpPr>
            <p:cNvPr id="40" name="TextBox 39"/>
            <p:cNvSpPr txBox="1"/>
            <p:nvPr/>
          </p:nvSpPr>
          <p:spPr>
            <a:xfrm>
              <a:off x="6052170" y="3522480"/>
              <a:ext cx="496494" cy="3801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dirty="0">
                  <a:latin typeface="KG Miss Kindy Chunky"/>
                  <a:cs typeface="KG Miss Kindy Chunky"/>
                </a:rPr>
                <a:t>22</a:t>
              </a:r>
            </a:p>
          </p:txBody>
        </p:sp>
        <p:cxnSp>
          <p:nvCxnSpPr>
            <p:cNvPr id="43" name="Straight Connector 42"/>
            <p:cNvCxnSpPr/>
            <p:nvPr/>
          </p:nvCxnSpPr>
          <p:spPr>
            <a:xfrm flipV="1">
              <a:off x="5989790" y="3502663"/>
              <a:ext cx="632692" cy="2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Group 51"/>
          <p:cNvGrpSpPr/>
          <p:nvPr/>
        </p:nvGrpSpPr>
        <p:grpSpPr>
          <a:xfrm>
            <a:off x="7413093" y="4014512"/>
            <a:ext cx="695961" cy="453344"/>
            <a:chOff x="6739175" y="3502665"/>
            <a:chExt cx="632692" cy="400009"/>
          </a:xfrm>
        </p:grpSpPr>
        <p:sp>
          <p:nvSpPr>
            <p:cNvPr id="41" name="TextBox 40"/>
            <p:cNvSpPr txBox="1"/>
            <p:nvPr/>
          </p:nvSpPr>
          <p:spPr>
            <a:xfrm>
              <a:off x="6885351" y="3522480"/>
              <a:ext cx="330934" cy="3801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dirty="0">
                  <a:latin typeface="KG Miss Kindy Chunky"/>
                  <a:cs typeface="KG Miss Kindy Chunky"/>
                </a:rPr>
                <a:t>9</a:t>
              </a:r>
            </a:p>
          </p:txBody>
        </p:sp>
        <p:cxnSp>
          <p:nvCxnSpPr>
            <p:cNvPr id="44" name="Straight Connector 43"/>
            <p:cNvCxnSpPr/>
            <p:nvPr/>
          </p:nvCxnSpPr>
          <p:spPr>
            <a:xfrm flipV="1">
              <a:off x="6739175" y="3502665"/>
              <a:ext cx="632692" cy="2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Group 50"/>
          <p:cNvGrpSpPr/>
          <p:nvPr/>
        </p:nvGrpSpPr>
        <p:grpSpPr>
          <a:xfrm>
            <a:off x="8210483" y="4014507"/>
            <a:ext cx="695961" cy="453349"/>
            <a:chOff x="7481837" y="3502661"/>
            <a:chExt cx="632692" cy="400013"/>
          </a:xfrm>
        </p:grpSpPr>
        <p:sp>
          <p:nvSpPr>
            <p:cNvPr id="42" name="TextBox 41"/>
            <p:cNvSpPr txBox="1"/>
            <p:nvPr/>
          </p:nvSpPr>
          <p:spPr>
            <a:xfrm>
              <a:off x="7600994" y="3522480"/>
              <a:ext cx="377020" cy="3801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dirty="0">
                  <a:latin typeface="KG Miss Kindy Chunky"/>
                  <a:cs typeface="KG Miss Kindy Chunky"/>
                </a:rPr>
                <a:t>14</a:t>
              </a:r>
            </a:p>
          </p:txBody>
        </p:sp>
        <p:cxnSp>
          <p:nvCxnSpPr>
            <p:cNvPr id="45" name="Straight Connector 44"/>
            <p:cNvCxnSpPr/>
            <p:nvPr/>
          </p:nvCxnSpPr>
          <p:spPr>
            <a:xfrm flipV="1">
              <a:off x="7481837" y="3502661"/>
              <a:ext cx="632692" cy="2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26497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290</Words>
  <Application>Microsoft Macintosh PowerPoint</Application>
  <PresentationFormat>Custom</PresentationFormat>
  <Paragraphs>16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Maria Manore</dc:creator>
  <cp:lastModifiedBy>Maria Manore</cp:lastModifiedBy>
  <cp:revision>6</cp:revision>
  <cp:lastPrinted>2017-01-16T23:50:07Z</cp:lastPrinted>
  <dcterms:created xsi:type="dcterms:W3CDTF">2017-01-16T21:27:14Z</dcterms:created>
  <dcterms:modified xsi:type="dcterms:W3CDTF">2017-01-17T00:28:33Z</dcterms:modified>
</cp:coreProperties>
</file>