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  <p:sldId id="260" r:id="rId3"/>
    <p:sldId id="256" r:id="rId4"/>
    <p:sldId id="257" r:id="rId5"/>
    <p:sldId id="258" r:id="rId6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26"/>
  </p:normalViewPr>
  <p:slideViewPr>
    <p:cSldViewPr snapToGrid="0" snapToObjects="1">
      <p:cViewPr varScale="1">
        <p:scale>
          <a:sx n="92" d="100"/>
          <a:sy n="92" d="100"/>
        </p:scale>
        <p:origin x="736" y="-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845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167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86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08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514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38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77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476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27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71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671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ADF37-CCAF-2E4B-B975-EBBE02390706}" type="datetimeFigureOut">
              <a:rPr lang="en-US" smtClean="0"/>
              <a:t>2/3/19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E901C-1C65-D34B-A27D-D5C64632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070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2733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6E8DF93-BC67-2C4A-9B2D-49C8A463868F}"/>
              </a:ext>
            </a:extLst>
          </p:cNvPr>
          <p:cNvSpPr txBox="1"/>
          <p:nvPr/>
        </p:nvSpPr>
        <p:spPr>
          <a:xfrm>
            <a:off x="3001240" y="-1011382"/>
            <a:ext cx="4055919" cy="70173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0" dirty="0">
                <a:solidFill>
                  <a:schemeClr val="bg1"/>
                </a:solidFill>
                <a:latin typeface="Georgia" panose="02040502050405020303" pitchFamily="18" charset="0"/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934813-1FE6-E745-8F45-2E2AE53B59B4}"/>
              </a:ext>
            </a:extLst>
          </p:cNvPr>
          <p:cNvSpPr txBox="1"/>
          <p:nvPr/>
        </p:nvSpPr>
        <p:spPr>
          <a:xfrm>
            <a:off x="3906982" y="5292437"/>
            <a:ext cx="461857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dirty="0">
                <a:solidFill>
                  <a:srgbClr val="343B5B"/>
                </a:solidFill>
                <a:latin typeface="Georgia" panose="02040502050405020303" pitchFamily="18" charset="0"/>
              </a:rPr>
              <a:t>ENTER TEXT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86C1E1-F040-E249-8AE9-0F57EB556AD1}"/>
              </a:ext>
            </a:extLst>
          </p:cNvPr>
          <p:cNvSpPr txBox="1"/>
          <p:nvPr/>
        </p:nvSpPr>
        <p:spPr>
          <a:xfrm>
            <a:off x="3906982" y="5971312"/>
            <a:ext cx="228139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343B5B"/>
                </a:solidFill>
                <a:latin typeface="Georgia" panose="02040502050405020303" pitchFamily="18" charset="0"/>
              </a:rPr>
              <a:t>Enter text.</a:t>
            </a:r>
          </a:p>
        </p:txBody>
      </p:sp>
    </p:spTree>
    <p:extLst>
      <p:ext uri="{BB962C8B-B14F-4D97-AF65-F5344CB8AC3E}">
        <p14:creationId xmlns:p14="http://schemas.microsoft.com/office/powerpoint/2010/main" val="2231667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E79AEA4-3235-F349-AD75-615CE4504E4B}"/>
              </a:ext>
            </a:extLst>
          </p:cNvPr>
          <p:cNvSpPr txBox="1"/>
          <p:nvPr/>
        </p:nvSpPr>
        <p:spPr>
          <a:xfrm>
            <a:off x="3934691" y="2301150"/>
            <a:ext cx="453842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chemeClr val="bg1"/>
                </a:solidFill>
                <a:latin typeface="Georgia" panose="02040502050405020303" pitchFamily="18" charset="0"/>
              </a:rPr>
              <a:t>ENTER</a:t>
            </a:r>
          </a:p>
          <a:p>
            <a:pPr algn="ctr"/>
            <a:r>
              <a:rPr lang="en-US" sz="10000" dirty="0">
                <a:solidFill>
                  <a:schemeClr val="bg1"/>
                </a:solidFill>
                <a:latin typeface="Georgia" panose="02040502050405020303" pitchFamily="18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953485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1E5A05-15F6-0045-AB12-355006F0684A}"/>
              </a:ext>
            </a:extLst>
          </p:cNvPr>
          <p:cNvSpPr txBox="1"/>
          <p:nvPr/>
        </p:nvSpPr>
        <p:spPr>
          <a:xfrm>
            <a:off x="2138024" y="112130"/>
            <a:ext cx="578235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0" dirty="0">
                <a:solidFill>
                  <a:schemeClr val="bg1"/>
                </a:solidFill>
                <a:latin typeface="Georgia" panose="02040502050405020303" pitchFamily="18" charset="0"/>
              </a:rPr>
              <a:t>ENTER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013DA9-DF72-374F-B322-D4B43C5E166D}"/>
              </a:ext>
            </a:extLst>
          </p:cNvPr>
          <p:cNvSpPr txBox="1"/>
          <p:nvPr/>
        </p:nvSpPr>
        <p:spPr>
          <a:xfrm>
            <a:off x="1438152" y="2536677"/>
            <a:ext cx="359104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  <a:latin typeface="Georgia" panose="02040502050405020303" pitchFamily="18" charset="0"/>
              </a:rPr>
              <a:t>Enter text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  <a:latin typeface="Georgia" panose="02040502050405020303" pitchFamily="18" charset="0"/>
              </a:rPr>
              <a:t>Enter text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bg1"/>
                </a:solidFill>
                <a:latin typeface="Georgia" panose="02040502050405020303" pitchFamily="18" charset="0"/>
              </a:rPr>
              <a:t>Enter text</a:t>
            </a:r>
          </a:p>
        </p:txBody>
      </p:sp>
    </p:spTree>
    <p:extLst>
      <p:ext uri="{BB962C8B-B14F-4D97-AF65-F5344CB8AC3E}">
        <p14:creationId xmlns:p14="http://schemas.microsoft.com/office/powerpoint/2010/main" val="1603622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465</TotalTime>
  <Words>16</Words>
  <Application>Microsoft Macintosh PowerPoint</Application>
  <PresentationFormat>Custom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Gavin</dc:creator>
  <cp:lastModifiedBy>Maria Gavin</cp:lastModifiedBy>
  <cp:revision>3</cp:revision>
  <dcterms:created xsi:type="dcterms:W3CDTF">2019-02-01T17:40:49Z</dcterms:created>
  <dcterms:modified xsi:type="dcterms:W3CDTF">2019-02-04T00:03:01Z</dcterms:modified>
</cp:coreProperties>
</file>